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6" r:id="rId7"/>
    <p:sldId id="262" r:id="rId8"/>
    <p:sldId id="263" r:id="rId9"/>
    <p:sldId id="264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F26B21"/>
    <a:srgbClr val="96499B"/>
    <a:srgbClr val="C4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6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506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89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999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83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5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4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48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2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1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76750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3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プレースホルダー 11"/>
          <p:cNvSpPr txBox="1">
            <a:spLocks/>
          </p:cNvSpPr>
          <p:nvPr/>
        </p:nvSpPr>
        <p:spPr>
          <a:xfrm>
            <a:off x="3490546" y="1761390"/>
            <a:ext cx="5562599" cy="651845"/>
          </a:xfrm>
          <a:prstGeom prst="rect">
            <a:avLst/>
          </a:prstGeom>
        </p:spPr>
        <p:txBody>
          <a:bodyPr lIns="91438" tIns="45719" rIns="91438" bIns="4571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Remen</a:t>
            </a:r>
            <a:r>
              <a:rPr lang="en-US" sz="3200" b="1" dirty="0" smtClean="0">
                <a:solidFill>
                  <a:srgbClr val="F26B2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Basa</a:t>
            </a:r>
            <a:r>
              <a:rPr lang="en-US" sz="3200" b="1" dirty="0" smtClean="0">
                <a:solidFill>
                  <a:srgbClr val="F26B2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Jawi</a:t>
            </a:r>
            <a:endParaRPr lang="en-US" sz="3200" b="1" dirty="0">
              <a:solidFill>
                <a:srgbClr val="F26B21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直線コネクタ 9"/>
          <p:cNvCxnSpPr/>
          <p:nvPr/>
        </p:nvCxnSpPr>
        <p:spPr>
          <a:xfrm>
            <a:off x="3952614" y="2690923"/>
            <a:ext cx="4576597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5" name="タイトル 1"/>
          <p:cNvSpPr txBox="1">
            <a:spLocks/>
          </p:cNvSpPr>
          <p:nvPr/>
        </p:nvSpPr>
        <p:spPr>
          <a:xfrm>
            <a:off x="3684534" y="1123951"/>
            <a:ext cx="5073868" cy="469019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45116" y="2787390"/>
            <a:ext cx="2188417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SD/MI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IV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14402" y="438150"/>
            <a:ext cx="2584430" cy="3695503"/>
            <a:chOff x="914402" y="438150"/>
            <a:chExt cx="2584430" cy="3695503"/>
          </a:xfrm>
        </p:grpSpPr>
        <p:sp>
          <p:nvSpPr>
            <p:cNvPr id="16" name="Cube 15"/>
            <p:cNvSpPr/>
            <p:nvPr/>
          </p:nvSpPr>
          <p:spPr>
            <a:xfrm>
              <a:off x="914402" y="438150"/>
              <a:ext cx="2584430" cy="3695503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4171" tIns="107085" rIns="214171" bIns="107085"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740" y="552647"/>
              <a:ext cx="2467955" cy="3581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02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73"/>
          <a:stretch/>
        </p:blipFill>
        <p:spPr>
          <a:xfrm>
            <a:off x="5067810" y="2114550"/>
            <a:ext cx="4076190" cy="24163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1429"/>
            <a:ext cx="827014" cy="86090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990600" y="561883"/>
            <a:ext cx="54949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pc="38" dirty="0" err="1" smtClean="0"/>
              <a:t>Pasinaon</a:t>
            </a:r>
            <a:r>
              <a:rPr lang="en-US" sz="3200" b="1" spc="38" dirty="0" smtClean="0"/>
              <a:t> </a:t>
            </a:r>
            <a:r>
              <a:rPr lang="en-US" sz="3200" b="1" spc="38" dirty="0" smtClean="0"/>
              <a:t>7 </a:t>
            </a:r>
            <a:r>
              <a:rPr lang="en-US" sz="3200" b="1" spc="38" dirty="0" err="1" smtClean="0"/>
              <a:t>Karangan</a:t>
            </a:r>
            <a:r>
              <a:rPr lang="en-US" sz="3200" b="1" spc="38" dirty="0" smtClean="0"/>
              <a:t> </a:t>
            </a:r>
            <a:r>
              <a:rPr lang="en-US" sz="3200" b="1" spc="38" dirty="0" err="1" smtClean="0"/>
              <a:t>Deskripsi</a:t>
            </a:r>
            <a:endParaRPr lang="id-ID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440986" y="1276350"/>
            <a:ext cx="5655014" cy="3359320"/>
            <a:chOff x="836416" y="2426714"/>
            <a:chExt cx="5655014" cy="3359320"/>
          </a:xfrm>
        </p:grpSpPr>
        <p:grpSp>
          <p:nvGrpSpPr>
            <p:cNvPr id="7" name="Group 6"/>
            <p:cNvGrpSpPr/>
            <p:nvPr/>
          </p:nvGrpSpPr>
          <p:grpSpPr>
            <a:xfrm>
              <a:off x="836416" y="2426714"/>
              <a:ext cx="5655014" cy="3359320"/>
              <a:chOff x="836416" y="2426714"/>
              <a:chExt cx="5655014" cy="3359320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836417" y="2985267"/>
                <a:ext cx="5655013" cy="28007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 err="1"/>
                  <a:t>Setelah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mempelajari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bab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ini</a:t>
                </a:r>
                <a:r>
                  <a:rPr lang="en-US" sz="1600" dirty="0"/>
                  <a:t>, </a:t>
                </a:r>
                <a:r>
                  <a:rPr lang="en-US" sz="1600" dirty="0" err="1"/>
                  <a:t>peserta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didik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diharapkan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dapat</a:t>
                </a:r>
                <a:r>
                  <a:rPr lang="en-US" sz="1600" dirty="0"/>
                  <a:t>: </a:t>
                </a:r>
              </a:p>
              <a:p>
                <a:r>
                  <a:rPr lang="en-US" sz="1600" dirty="0"/>
                  <a:t>7.1 </a:t>
                </a:r>
                <a:r>
                  <a:rPr lang="en-US" sz="1600" dirty="0" err="1"/>
                  <a:t>Menulis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teks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deskripsi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dengan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berbagai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topik</a:t>
                </a:r>
                <a:r>
                  <a:rPr lang="en-US" sz="1600" dirty="0"/>
                  <a:t>. </a:t>
                </a:r>
              </a:p>
              <a:p>
                <a:r>
                  <a:rPr lang="en-US" sz="1600" dirty="0"/>
                  <a:t>7.2 </a:t>
                </a:r>
                <a:r>
                  <a:rPr lang="en-US" sz="1600" dirty="0" err="1"/>
                  <a:t>Menjawab</a:t>
                </a:r>
                <a:r>
                  <a:rPr lang="en-US" sz="1600" dirty="0"/>
                  <a:t> </a:t>
                </a:r>
                <a:r>
                  <a:rPr lang="en-US" sz="1600" dirty="0" err="1"/>
                  <a:t>pertanyaan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dari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teks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deskripsi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dengan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berbagai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topik</a:t>
                </a:r>
                <a:r>
                  <a:rPr lang="en-US" sz="1600" dirty="0"/>
                  <a:t>. </a:t>
                </a:r>
              </a:p>
              <a:p>
                <a:r>
                  <a:rPr lang="en-US" sz="1600" dirty="0"/>
                  <a:t>7.3 </a:t>
                </a:r>
                <a:r>
                  <a:rPr lang="en-US" sz="1600" dirty="0" err="1"/>
                  <a:t>Menulis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teks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deskripsi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dengan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bantuan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gambar</a:t>
                </a:r>
                <a:r>
                  <a:rPr lang="en-US" sz="1600" dirty="0"/>
                  <a:t>. </a:t>
                </a:r>
              </a:p>
              <a:p>
                <a:r>
                  <a:rPr lang="sv-SE" sz="1600" dirty="0"/>
                  <a:t>7.4 Menyimpulkan isi teks deskripsi. </a:t>
                </a:r>
              </a:p>
              <a:p>
                <a:r>
                  <a:rPr lang="fi-FI" sz="1600" dirty="0"/>
                  <a:t>7.5 Menulis teks deskripsi untuk teka-teki. </a:t>
                </a:r>
              </a:p>
              <a:p>
                <a:r>
                  <a:rPr lang="en-US" sz="1600" dirty="0"/>
                  <a:t>7.6 </a:t>
                </a:r>
                <a:r>
                  <a:rPr lang="en-US" sz="1600" dirty="0" err="1"/>
                  <a:t>Menulis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teks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deskripsi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dengan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melengkapi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kalimat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rumpang</a:t>
                </a:r>
                <a:r>
                  <a:rPr lang="en-US" sz="1600" dirty="0"/>
                  <a:t>. </a:t>
                </a:r>
              </a:p>
              <a:p>
                <a:r>
                  <a:rPr lang="en-US" sz="1600" dirty="0"/>
                  <a:t>7.7 </a:t>
                </a:r>
                <a:r>
                  <a:rPr lang="en-US" sz="1600" dirty="0" err="1"/>
                  <a:t>Menulis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teks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deskripsi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dengan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mengurutkan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kalimat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acak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menjadi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teks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deskripsi</a:t>
                </a:r>
                <a:r>
                  <a:rPr lang="en-US" sz="1600" dirty="0"/>
                  <a:t> yang </a:t>
                </a:r>
                <a:r>
                  <a:rPr lang="en-US" sz="1600" dirty="0" err="1"/>
                  <a:t>runtut</a:t>
                </a:r>
                <a:r>
                  <a:rPr lang="en-US" sz="1600" dirty="0"/>
                  <a:t>. </a:t>
                </a:r>
              </a:p>
              <a:p>
                <a:r>
                  <a:rPr lang="en-US" sz="1600" dirty="0"/>
                  <a:t>7.8 </a:t>
                </a:r>
                <a:r>
                  <a:rPr lang="en-US" sz="1600" dirty="0" err="1"/>
                  <a:t>Menceritakan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kembali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teks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deskripsi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dengan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berbagai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topik</a:t>
                </a:r>
                <a:r>
                  <a:rPr lang="en-US" sz="1600" dirty="0"/>
                  <a:t>. </a:t>
                </a:r>
                <a:endParaRPr lang="en-US" sz="16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836416" y="2426714"/>
                <a:ext cx="2819132" cy="457200"/>
              </a:xfrm>
              <a:prstGeom prst="rect">
                <a:avLst/>
              </a:prstGeom>
              <a:solidFill>
                <a:srgbClr val="8EB4E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923144" y="2455258"/>
              <a:ext cx="24316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err="1">
                  <a:latin typeface="+mj-lt"/>
                </a:rPr>
                <a:t>Tujuan</a:t>
              </a:r>
              <a:r>
                <a:rPr lang="en-US" sz="2000" b="1" dirty="0">
                  <a:latin typeface="+mj-lt"/>
                </a:rPr>
                <a:t> </a:t>
              </a:r>
              <a:r>
                <a:rPr lang="en-US" sz="2000" b="1" dirty="0" err="1">
                  <a:latin typeface="+mj-lt"/>
                </a:rPr>
                <a:t>Pembelajaran</a:t>
              </a:r>
              <a:endParaRPr lang="en-US" sz="20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367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899" y="1276350"/>
            <a:ext cx="3572008" cy="257895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14670"/>
            <a:ext cx="5943600" cy="780680"/>
            <a:chOff x="152400" y="193509"/>
            <a:chExt cx="5943600" cy="7806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93509"/>
              <a:ext cx="41148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12189"/>
              <a:ext cx="5562600" cy="6069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Apersepsi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70338" y="1123950"/>
            <a:ext cx="46035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Karangan</a:t>
            </a:r>
            <a:r>
              <a:rPr lang="en-US" sz="2400" dirty="0"/>
              <a:t> </a:t>
            </a:r>
            <a:r>
              <a:rPr lang="en-US" sz="2400" dirty="0" err="1"/>
              <a:t>utawa</a:t>
            </a:r>
            <a:r>
              <a:rPr lang="en-US" sz="2400" dirty="0"/>
              <a:t> </a:t>
            </a:r>
            <a:r>
              <a:rPr lang="en-US" sz="2400" dirty="0" err="1"/>
              <a:t>crita</a:t>
            </a:r>
            <a:r>
              <a:rPr lang="en-US" sz="2400" dirty="0"/>
              <a:t> </a:t>
            </a:r>
            <a:r>
              <a:rPr lang="en-US" sz="2400" dirty="0" err="1"/>
              <a:t>kuwi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sing </a:t>
            </a:r>
            <a:r>
              <a:rPr lang="en-US" sz="2400" dirty="0" err="1"/>
              <a:t>digawe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uga</a:t>
            </a:r>
            <a:r>
              <a:rPr lang="en-US" sz="2400" dirty="0"/>
              <a:t> sing </a:t>
            </a:r>
            <a:r>
              <a:rPr lang="en-US" sz="2400" dirty="0" err="1"/>
              <a:t>digawe</a:t>
            </a:r>
            <a:r>
              <a:rPr lang="en-US" sz="2400" dirty="0"/>
              <a:t> </a:t>
            </a:r>
            <a:r>
              <a:rPr lang="en-US" sz="2400" dirty="0" err="1"/>
              <a:t>kanthi</a:t>
            </a:r>
            <a:r>
              <a:rPr lang="en-US" sz="2400" dirty="0"/>
              <a:t> </a:t>
            </a:r>
            <a:r>
              <a:rPr lang="en-US" sz="2400" dirty="0" err="1"/>
              <a:t>narasi</a:t>
            </a:r>
            <a:r>
              <a:rPr lang="en-US" sz="2400" dirty="0"/>
              <a:t>. </a:t>
            </a:r>
            <a:r>
              <a:rPr lang="en-US" sz="2400" dirty="0" err="1"/>
              <a:t>Narasi</a:t>
            </a:r>
            <a:r>
              <a:rPr lang="en-US" sz="2400" dirty="0"/>
              <a:t> </a:t>
            </a:r>
            <a:r>
              <a:rPr lang="en-US" sz="2400" dirty="0" err="1"/>
              <a:t>kuwi</a:t>
            </a:r>
            <a:r>
              <a:rPr lang="en-US" sz="2400" dirty="0"/>
              <a:t> </a:t>
            </a:r>
            <a:r>
              <a:rPr lang="en-US" sz="2400" dirty="0" err="1"/>
              <a:t>tegese</a:t>
            </a:r>
            <a:r>
              <a:rPr lang="en-US" sz="2400" dirty="0"/>
              <a:t> </a:t>
            </a:r>
            <a:r>
              <a:rPr lang="en-US" sz="2400" dirty="0" err="1"/>
              <a:t>crita</a:t>
            </a:r>
            <a:r>
              <a:rPr lang="en-US" sz="2400" dirty="0"/>
              <a:t> sing </a:t>
            </a:r>
            <a:r>
              <a:rPr lang="en-US" sz="2400" dirty="0" err="1"/>
              <a:t>urut</a:t>
            </a:r>
            <a:r>
              <a:rPr lang="en-US" sz="2400" dirty="0"/>
              <a:t> </a:t>
            </a:r>
            <a:r>
              <a:rPr lang="en-US" sz="2400" dirty="0" err="1"/>
              <a:t>runtut</a:t>
            </a:r>
            <a:r>
              <a:rPr lang="en-US" sz="2400" dirty="0"/>
              <a:t> </a:t>
            </a:r>
            <a:r>
              <a:rPr lang="en-US" sz="2400" dirty="0" err="1"/>
              <a:t>wiwit</a:t>
            </a:r>
            <a:r>
              <a:rPr lang="en-US" sz="2400" dirty="0"/>
              <a:t> </a:t>
            </a:r>
            <a:r>
              <a:rPr lang="en-US" sz="2400" dirty="0" err="1"/>
              <a:t>saka</a:t>
            </a:r>
            <a:r>
              <a:rPr lang="en-US" sz="2400" dirty="0"/>
              <a:t> </a:t>
            </a:r>
            <a:r>
              <a:rPr lang="en-US" sz="2400" dirty="0" err="1"/>
              <a:t>asal</a:t>
            </a:r>
            <a:r>
              <a:rPr lang="en-US" sz="2400" dirty="0"/>
              <a:t> </a:t>
            </a:r>
            <a:r>
              <a:rPr lang="en-US" sz="2400" dirty="0" err="1"/>
              <a:t>kadadeyan</a:t>
            </a:r>
            <a:r>
              <a:rPr lang="en-US" sz="2400" dirty="0"/>
              <a:t> </a:t>
            </a:r>
            <a:r>
              <a:rPr lang="en-US" sz="2400" dirty="0" err="1"/>
              <a:t>nganti</a:t>
            </a:r>
            <a:r>
              <a:rPr lang="en-US" sz="2400" dirty="0"/>
              <a:t> </a:t>
            </a:r>
            <a:r>
              <a:rPr lang="en-US" sz="2400" dirty="0" err="1"/>
              <a:t>tumekaning</a:t>
            </a:r>
            <a:r>
              <a:rPr lang="en-US" sz="2400" dirty="0"/>
              <a:t> </a:t>
            </a:r>
            <a:r>
              <a:rPr lang="en-US" sz="2400" dirty="0" err="1"/>
              <a:t>rampung</a:t>
            </a:r>
            <a:r>
              <a:rPr lang="en-US" sz="2400" dirty="0"/>
              <a:t>. 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77586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277" y="1181526"/>
            <a:ext cx="3595924" cy="3100426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33350"/>
            <a:ext cx="6477000" cy="780680"/>
            <a:chOff x="152400" y="267070"/>
            <a:chExt cx="5943600" cy="7806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57912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69282"/>
              <a:ext cx="5562600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1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Teks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Deskripsi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16147" y="846922"/>
            <a:ext cx="3791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Ngenal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Teks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Deskripsi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1570494"/>
            <a:ext cx="51435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Cara </a:t>
            </a:r>
            <a:r>
              <a:rPr lang="en-US" sz="2400" dirty="0" err="1"/>
              <a:t>nulis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, </a:t>
            </a:r>
            <a:r>
              <a:rPr lang="en-US" sz="2400" dirty="0" err="1"/>
              <a:t>yaiku</a:t>
            </a:r>
            <a:r>
              <a:rPr lang="en-US" sz="2400" dirty="0"/>
              <a:t>: </a:t>
            </a:r>
          </a:p>
          <a:p>
            <a:r>
              <a:rPr lang="en-US" sz="2400" dirty="0"/>
              <a:t>1. </a:t>
            </a:r>
            <a:r>
              <a:rPr lang="en-US" sz="2400" dirty="0" err="1"/>
              <a:t>Nemtokake</a:t>
            </a:r>
            <a:r>
              <a:rPr lang="en-US" sz="2400" dirty="0"/>
              <a:t> </a:t>
            </a:r>
            <a:r>
              <a:rPr lang="en-US" sz="2400" dirty="0" err="1"/>
              <a:t>topik</a:t>
            </a:r>
            <a:r>
              <a:rPr lang="en-US" sz="2400" dirty="0"/>
              <a:t>. </a:t>
            </a:r>
          </a:p>
          <a:p>
            <a:r>
              <a:rPr lang="en-US" sz="2400" dirty="0"/>
              <a:t>2. </a:t>
            </a:r>
            <a:r>
              <a:rPr lang="en-US" sz="2400" dirty="0" err="1"/>
              <a:t>Ngumpulake</a:t>
            </a:r>
            <a:r>
              <a:rPr lang="en-US" sz="2400" dirty="0"/>
              <a:t> </a:t>
            </a:r>
            <a:r>
              <a:rPr lang="en-US" sz="2400" dirty="0" err="1"/>
              <a:t>bahan</a:t>
            </a:r>
            <a:r>
              <a:rPr lang="en-US" sz="2400" dirty="0"/>
              <a:t> </a:t>
            </a:r>
            <a:r>
              <a:rPr lang="en-US" sz="2400" dirty="0" err="1"/>
              <a:t>kanggo</a:t>
            </a:r>
            <a:r>
              <a:rPr lang="en-US" sz="2400" dirty="0"/>
              <a:t> </a:t>
            </a:r>
            <a:r>
              <a:rPr lang="en-US" sz="2400" dirty="0" err="1"/>
              <a:t>nulis</a:t>
            </a:r>
            <a:r>
              <a:rPr lang="en-US" sz="2400" dirty="0"/>
              <a:t> </a:t>
            </a:r>
            <a:r>
              <a:rPr lang="en-US" sz="2400" dirty="0" err="1"/>
              <a:t>liwat</a:t>
            </a:r>
            <a:r>
              <a:rPr lang="en-US" sz="2400" dirty="0"/>
              <a:t> </a:t>
            </a:r>
            <a:r>
              <a:rPr lang="en-US" sz="2400" dirty="0" err="1"/>
              <a:t>ngrasakake</a:t>
            </a:r>
            <a:r>
              <a:rPr lang="en-US" sz="2400" dirty="0"/>
              <a:t>, </a:t>
            </a:r>
            <a:r>
              <a:rPr lang="en-US" sz="2400" dirty="0" err="1"/>
              <a:t>ndeleng</a:t>
            </a:r>
            <a:r>
              <a:rPr lang="en-US" sz="2400" dirty="0"/>
              <a:t>, </a:t>
            </a:r>
            <a:r>
              <a:rPr lang="en-US" sz="2400" dirty="0" err="1"/>
              <a:t>nyekel</a:t>
            </a:r>
            <a:r>
              <a:rPr lang="en-US" sz="2400" dirty="0"/>
              <a:t>, </a:t>
            </a:r>
            <a:r>
              <a:rPr lang="en-US" sz="2400" dirty="0" err="1"/>
              <a:t>utawa</a:t>
            </a:r>
            <a:r>
              <a:rPr lang="en-US" sz="2400" dirty="0"/>
              <a:t> </a:t>
            </a:r>
            <a:r>
              <a:rPr lang="en-US" sz="2400" dirty="0" err="1"/>
              <a:t>pengalaman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wis</a:t>
            </a:r>
            <a:r>
              <a:rPr lang="en-US" sz="2400" dirty="0"/>
              <a:t> </a:t>
            </a:r>
            <a:r>
              <a:rPr lang="en-US" sz="2400" dirty="0" err="1"/>
              <a:t>dilakoni</a:t>
            </a:r>
            <a:r>
              <a:rPr lang="en-US" sz="2400" dirty="0"/>
              <a:t>. </a:t>
            </a:r>
          </a:p>
          <a:p>
            <a:r>
              <a:rPr lang="en-US" sz="2400" dirty="0"/>
              <a:t>3. </a:t>
            </a:r>
            <a:r>
              <a:rPr lang="en-US" sz="2400" dirty="0" err="1"/>
              <a:t>Ngrancang</a:t>
            </a:r>
            <a:r>
              <a:rPr lang="en-US" sz="2400" dirty="0"/>
              <a:t> </a:t>
            </a:r>
            <a:r>
              <a:rPr lang="en-US" sz="2400" dirty="0" err="1"/>
              <a:t>cengkorongane</a:t>
            </a:r>
            <a:r>
              <a:rPr lang="en-US" sz="2400" dirty="0"/>
              <a:t>. </a:t>
            </a:r>
          </a:p>
          <a:p>
            <a:r>
              <a:rPr lang="en-US" sz="2400" dirty="0"/>
              <a:t>4. </a:t>
            </a:r>
            <a:r>
              <a:rPr lang="en-US" sz="2400" dirty="0" err="1"/>
              <a:t>Nulis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</a:t>
            </a:r>
            <a:r>
              <a:rPr lang="en-US" sz="2400" dirty="0" err="1"/>
              <a:t>kanthi</a:t>
            </a:r>
            <a:r>
              <a:rPr lang="en-US" sz="2400" dirty="0"/>
              <a:t> </a:t>
            </a:r>
            <a:r>
              <a:rPr lang="en-US" sz="2400" dirty="0" err="1"/>
              <a:t>rinci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jelas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58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01" y="2050018"/>
            <a:ext cx="6172200" cy="25446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381" y="323702"/>
            <a:ext cx="48721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Nulis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Deskripsi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saka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Gambar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0100" y="849690"/>
            <a:ext cx="8039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Sinau</a:t>
            </a:r>
            <a:r>
              <a:rPr lang="en-US" sz="2400" dirty="0"/>
              <a:t> </a:t>
            </a:r>
            <a:r>
              <a:rPr lang="en-US" sz="2400" dirty="0" err="1"/>
              <a:t>nulis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</a:t>
            </a:r>
            <a:r>
              <a:rPr lang="en-US" sz="2400" dirty="0" err="1"/>
              <a:t>uga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sarana</a:t>
            </a:r>
            <a:r>
              <a:rPr lang="en-US" sz="2400" dirty="0"/>
              <a:t> </a:t>
            </a:r>
            <a:r>
              <a:rPr lang="en-US" sz="2400" dirty="0" err="1"/>
              <a:t>kanthi</a:t>
            </a:r>
            <a:r>
              <a:rPr lang="en-US" sz="2400" dirty="0"/>
              <a:t> </a:t>
            </a:r>
            <a:r>
              <a:rPr lang="en-US" sz="2400" dirty="0" err="1"/>
              <a:t>nonton</a:t>
            </a:r>
            <a:r>
              <a:rPr lang="en-US" sz="2400" dirty="0"/>
              <a:t> </a:t>
            </a:r>
            <a:r>
              <a:rPr lang="en-US" sz="2400" dirty="0" err="1"/>
              <a:t>gambar</a:t>
            </a:r>
            <a:r>
              <a:rPr lang="en-US" sz="2400" dirty="0"/>
              <a:t>. </a:t>
            </a:r>
            <a:r>
              <a:rPr lang="en-US" sz="2400" dirty="0" err="1"/>
              <a:t>Apa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gambar</a:t>
            </a:r>
            <a:r>
              <a:rPr lang="en-US" sz="2400" dirty="0"/>
              <a:t> </a:t>
            </a:r>
            <a:r>
              <a:rPr lang="en-US" sz="2400" dirty="0" err="1"/>
              <a:t>banjur</a:t>
            </a:r>
            <a:r>
              <a:rPr lang="en-US" sz="2400" dirty="0"/>
              <a:t> </a:t>
            </a:r>
            <a:r>
              <a:rPr lang="en-US" sz="2400" dirty="0" err="1"/>
              <a:t>ditulis</a:t>
            </a:r>
            <a:r>
              <a:rPr lang="en-US" sz="2400" dirty="0"/>
              <a:t> </a:t>
            </a:r>
            <a:r>
              <a:rPr lang="en-US" sz="2400" dirty="0" err="1"/>
              <a:t>deskripsine</a:t>
            </a:r>
            <a:r>
              <a:rPr lang="en-US" sz="2400" dirty="0"/>
              <a:t> </a:t>
            </a:r>
            <a:r>
              <a:rPr lang="en-US" sz="2400" dirty="0" err="1"/>
              <a:t>kanthi</a:t>
            </a:r>
            <a:r>
              <a:rPr lang="en-US" sz="2400" dirty="0"/>
              <a:t> </a:t>
            </a:r>
            <a:r>
              <a:rPr lang="en-US" sz="2400" dirty="0" err="1"/>
              <a:t>rinci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jelas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57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381" y="323702"/>
            <a:ext cx="3778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C.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Nyimpulake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Deskripsi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0100" y="849690"/>
            <a:ext cx="55245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Nyimpulake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</a:t>
            </a:r>
            <a:r>
              <a:rPr lang="en-US" sz="2400" dirty="0" err="1"/>
              <a:t>kuwi</a:t>
            </a:r>
            <a:r>
              <a:rPr lang="en-US" sz="2400" dirty="0"/>
              <a:t> </a:t>
            </a:r>
            <a:r>
              <a:rPr lang="en-US" sz="2400" dirty="0" err="1"/>
              <a:t>ora</a:t>
            </a:r>
            <a:r>
              <a:rPr lang="en-US" sz="2400" dirty="0"/>
              <a:t> angel </a:t>
            </a:r>
            <a:r>
              <a:rPr lang="en-US" sz="2400" dirty="0" err="1"/>
              <a:t>kok</a:t>
            </a:r>
            <a:r>
              <a:rPr lang="en-US" sz="2400" dirty="0"/>
              <a:t>, </a:t>
            </a:r>
            <a:r>
              <a:rPr lang="en-US" sz="2400" dirty="0" err="1"/>
              <a:t>waton</a:t>
            </a:r>
            <a:r>
              <a:rPr lang="en-US" sz="2400" dirty="0"/>
              <a:t> </a:t>
            </a:r>
            <a:r>
              <a:rPr lang="en-US" sz="2400" dirty="0" err="1"/>
              <a:t>gelem</a:t>
            </a:r>
            <a:r>
              <a:rPr lang="en-US" sz="2400" dirty="0"/>
              <a:t> </a:t>
            </a:r>
            <a:r>
              <a:rPr lang="en-US" sz="2400" dirty="0" err="1"/>
              <a:t>sinau</a:t>
            </a:r>
            <a:r>
              <a:rPr lang="en-US" sz="2400" dirty="0"/>
              <a:t>. </a:t>
            </a:r>
            <a:r>
              <a:rPr lang="en-US" sz="2400" dirty="0" err="1"/>
              <a:t>Carane</a:t>
            </a:r>
            <a:r>
              <a:rPr lang="en-US" sz="2400" dirty="0"/>
              <a:t> </a:t>
            </a:r>
            <a:r>
              <a:rPr lang="en-US" sz="2400" dirty="0" err="1"/>
              <a:t>supaya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nyimpulake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: </a:t>
            </a:r>
          </a:p>
          <a:p>
            <a:r>
              <a:rPr lang="en-US" sz="2400" dirty="0"/>
              <a:t>1. </a:t>
            </a:r>
            <a:r>
              <a:rPr lang="en-US" sz="2400" dirty="0" err="1"/>
              <a:t>Maca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</a:t>
            </a:r>
            <a:r>
              <a:rPr lang="en-US" sz="2400" dirty="0" err="1"/>
              <a:t>nganti</a:t>
            </a:r>
            <a:r>
              <a:rPr lang="en-US" sz="2400" dirty="0"/>
              <a:t> </a:t>
            </a:r>
            <a:r>
              <a:rPr lang="en-US" sz="2400" dirty="0" err="1"/>
              <a:t>rampung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smtClean="0"/>
              <a:t>   </a:t>
            </a:r>
            <a:r>
              <a:rPr lang="en-US" sz="2400" dirty="0" err="1" smtClean="0"/>
              <a:t>mudheng</a:t>
            </a:r>
            <a:r>
              <a:rPr lang="en-US" sz="2400" dirty="0" smtClean="0"/>
              <a:t> </a:t>
            </a:r>
            <a:r>
              <a:rPr lang="en-US" sz="2400" dirty="0" err="1"/>
              <a:t>isine</a:t>
            </a:r>
            <a:r>
              <a:rPr lang="en-US" sz="2400" dirty="0"/>
              <a:t>. </a:t>
            </a:r>
          </a:p>
          <a:p>
            <a:r>
              <a:rPr lang="en-US" sz="2400" dirty="0"/>
              <a:t>2. </a:t>
            </a:r>
            <a:r>
              <a:rPr lang="en-US" sz="2400" dirty="0" err="1"/>
              <a:t>Ngoleki</a:t>
            </a:r>
            <a:r>
              <a:rPr lang="en-US" sz="2400" dirty="0"/>
              <a:t> </a:t>
            </a:r>
            <a:r>
              <a:rPr lang="en-US" sz="2400" dirty="0" err="1"/>
              <a:t>underane</a:t>
            </a:r>
            <a:r>
              <a:rPr lang="en-US" sz="2400" dirty="0"/>
              <a:t> </a:t>
            </a:r>
            <a:r>
              <a:rPr lang="en-US" sz="2400" dirty="0" err="1"/>
              <a:t>perkara</a:t>
            </a:r>
            <a:r>
              <a:rPr lang="en-US" sz="2400" dirty="0"/>
              <a:t>. </a:t>
            </a:r>
          </a:p>
          <a:p>
            <a:r>
              <a:rPr lang="en-US" sz="2400" dirty="0"/>
              <a:t>3. </a:t>
            </a:r>
            <a:r>
              <a:rPr lang="en-US" sz="2400" dirty="0" err="1"/>
              <a:t>Banjur</a:t>
            </a:r>
            <a:r>
              <a:rPr lang="en-US" sz="2400" dirty="0"/>
              <a:t> </a:t>
            </a:r>
            <a:r>
              <a:rPr lang="en-US" sz="2400" dirty="0" err="1"/>
              <a:t>tulisen</a:t>
            </a:r>
            <a:r>
              <a:rPr lang="en-US" sz="2400" dirty="0"/>
              <a:t> </a:t>
            </a:r>
            <a:r>
              <a:rPr lang="en-US" sz="2400" dirty="0" err="1"/>
              <a:t>underane</a:t>
            </a:r>
            <a:r>
              <a:rPr lang="en-US" sz="2400" dirty="0"/>
              <a:t> </a:t>
            </a:r>
            <a:r>
              <a:rPr lang="en-US" sz="2400" dirty="0" err="1"/>
              <a:t>perkara</a:t>
            </a:r>
            <a:r>
              <a:rPr lang="en-US" sz="2400" dirty="0"/>
              <a:t> </a:t>
            </a:r>
            <a:r>
              <a:rPr lang="en-US" sz="2400" dirty="0" err="1"/>
              <a:t>kuwi</a:t>
            </a:r>
            <a:r>
              <a:rPr lang="en-US" sz="2400" dirty="0"/>
              <a:t> </a:t>
            </a:r>
            <a:r>
              <a:rPr lang="en-US" sz="2400" dirty="0" err="1"/>
              <a:t>minangka</a:t>
            </a:r>
            <a:r>
              <a:rPr lang="en-US" sz="2400" dirty="0"/>
              <a:t> </a:t>
            </a:r>
            <a:r>
              <a:rPr lang="en-US" sz="2400" dirty="0" err="1"/>
              <a:t>simpulane</a:t>
            </a:r>
            <a:r>
              <a:rPr lang="en-US" sz="2400" dirty="0"/>
              <a:t> </a:t>
            </a:r>
            <a:r>
              <a:rPr lang="en-US" sz="2400" dirty="0" err="1"/>
              <a:t>saka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wis</a:t>
            </a:r>
            <a:r>
              <a:rPr lang="en-US" sz="2400" dirty="0"/>
              <a:t> </a:t>
            </a:r>
            <a:r>
              <a:rPr lang="en-US" sz="2400" dirty="0" err="1"/>
              <a:t>kok</a:t>
            </a:r>
            <a:r>
              <a:rPr lang="en-US" sz="2400" dirty="0"/>
              <a:t> </a:t>
            </a:r>
            <a:r>
              <a:rPr lang="en-US" sz="2400" dirty="0" err="1"/>
              <a:t>waca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76998" y="123638"/>
            <a:ext cx="2133601" cy="438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20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52400" y="133350"/>
            <a:ext cx="6934200" cy="780680"/>
            <a:chOff x="152400" y="267070"/>
            <a:chExt cx="5943600" cy="7806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5791200" cy="78068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533400" y="269282"/>
              <a:ext cx="5562600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2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Nulis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Teks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Deskripsi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16147" y="846922"/>
            <a:ext cx="5791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Nulis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Deskripsi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kanggo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Cangkriman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6300" y="1370142"/>
            <a:ext cx="8115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Nulis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</a:t>
            </a:r>
            <a:r>
              <a:rPr lang="en-US" sz="2400" dirty="0" err="1"/>
              <a:t>kuwi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dienggo</a:t>
            </a:r>
            <a:r>
              <a:rPr lang="en-US" sz="2400" dirty="0"/>
              <a:t> </a:t>
            </a:r>
            <a:r>
              <a:rPr lang="en-US" sz="2400" dirty="0" err="1"/>
              <a:t>gawe</a:t>
            </a:r>
            <a:r>
              <a:rPr lang="en-US" sz="2400" dirty="0"/>
              <a:t> </a:t>
            </a:r>
            <a:r>
              <a:rPr lang="en-US" sz="2400" dirty="0" err="1"/>
              <a:t>cangkriman</a:t>
            </a:r>
            <a:r>
              <a:rPr lang="en-US" sz="2400" dirty="0"/>
              <a:t>. </a:t>
            </a:r>
            <a:r>
              <a:rPr lang="en-US" sz="2400" dirty="0" err="1"/>
              <a:t>Umpamane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</a:t>
            </a:r>
            <a:r>
              <a:rPr lang="en-US" sz="2400" dirty="0" err="1"/>
              <a:t>babagan</a:t>
            </a:r>
            <a:r>
              <a:rPr lang="en-US" sz="2400" dirty="0"/>
              <a:t> </a:t>
            </a:r>
            <a:r>
              <a:rPr lang="en-US" sz="2400" dirty="0" err="1"/>
              <a:t>jenenge</a:t>
            </a:r>
            <a:r>
              <a:rPr lang="en-US" sz="2400" dirty="0"/>
              <a:t> </a:t>
            </a:r>
            <a:r>
              <a:rPr lang="en-US" sz="2400" dirty="0" err="1"/>
              <a:t>kewan</a:t>
            </a:r>
            <a:r>
              <a:rPr lang="en-US" sz="2400" dirty="0"/>
              <a:t>, </a:t>
            </a:r>
            <a:r>
              <a:rPr lang="en-US" sz="2400" dirty="0" err="1"/>
              <a:t>jenenge</a:t>
            </a:r>
            <a:r>
              <a:rPr lang="en-US" sz="2400" dirty="0"/>
              <a:t> </a:t>
            </a:r>
            <a:r>
              <a:rPr lang="en-US" sz="2400" dirty="0" err="1"/>
              <a:t>tanduran</a:t>
            </a:r>
            <a:r>
              <a:rPr lang="en-US" sz="2400" dirty="0"/>
              <a:t>, </a:t>
            </a:r>
            <a:r>
              <a:rPr lang="en-US" sz="2400" dirty="0" err="1"/>
              <a:t>jenenge</a:t>
            </a:r>
            <a:r>
              <a:rPr lang="en-US" sz="2400" dirty="0"/>
              <a:t> </a:t>
            </a:r>
            <a:r>
              <a:rPr lang="en-US" sz="2400" dirty="0" err="1"/>
              <a:t>barang-barang</a:t>
            </a:r>
            <a:r>
              <a:rPr lang="en-US" sz="2400" dirty="0"/>
              <a:t>,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liya-liyane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00" y="2566202"/>
            <a:ext cx="7719400" cy="189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6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381" y="323702"/>
            <a:ext cx="7751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Nulis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Deskripsi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Kanthi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Nggane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Ukara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Rumpang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0100" y="849690"/>
            <a:ext cx="7962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Latihan</a:t>
            </a:r>
            <a:r>
              <a:rPr lang="en-US" sz="2400" dirty="0"/>
              <a:t> </a:t>
            </a:r>
            <a:r>
              <a:rPr lang="en-US" sz="2400" dirty="0" err="1"/>
              <a:t>nulis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nganggo</a:t>
            </a:r>
            <a:r>
              <a:rPr lang="en-US" sz="2400" dirty="0"/>
              <a:t> </a:t>
            </a:r>
            <a:r>
              <a:rPr lang="en-US" sz="2400" dirty="0" err="1"/>
              <a:t>cara</a:t>
            </a:r>
            <a:r>
              <a:rPr lang="en-US" sz="2400" dirty="0"/>
              <a:t> </a:t>
            </a:r>
            <a:r>
              <a:rPr lang="en-US" sz="2400" dirty="0" err="1"/>
              <a:t>nggenepi</a:t>
            </a:r>
            <a:r>
              <a:rPr lang="en-US" sz="2400" dirty="0"/>
              <a:t> </a:t>
            </a:r>
            <a:r>
              <a:rPr lang="en-US" sz="2400" dirty="0" err="1"/>
              <a:t>ukara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durung</a:t>
            </a:r>
            <a:r>
              <a:rPr lang="en-US" sz="2400" dirty="0"/>
              <a:t> </a:t>
            </a:r>
            <a:r>
              <a:rPr lang="en-US" sz="2400" dirty="0" err="1"/>
              <a:t>ganep</a:t>
            </a:r>
            <a:r>
              <a:rPr lang="en-US" sz="2400" dirty="0"/>
              <a:t> </a:t>
            </a:r>
            <a:r>
              <a:rPr lang="en-US" sz="2400" dirty="0" err="1"/>
              <a:t>utawa</a:t>
            </a:r>
            <a:r>
              <a:rPr lang="en-US" sz="2400" dirty="0"/>
              <a:t> </a:t>
            </a:r>
            <a:r>
              <a:rPr lang="en-US" sz="2400" dirty="0" err="1"/>
              <a:t>rumpang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00" y="1680687"/>
            <a:ext cx="6711565" cy="13985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950" y="2876550"/>
            <a:ext cx="6685850" cy="158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24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108532"/>
            <a:ext cx="2194888" cy="3241682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33350"/>
            <a:ext cx="7467600" cy="1177918"/>
            <a:chOff x="152400" y="267070"/>
            <a:chExt cx="5943600" cy="117791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57912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69282"/>
              <a:ext cx="5562600" cy="11757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3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Nyusun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Teks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Deskripsi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16147" y="846922"/>
            <a:ext cx="52906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Nyusun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Deskripsi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Saka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Ukara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Acak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6300" y="1623358"/>
            <a:ext cx="49149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Latihan</a:t>
            </a:r>
            <a:r>
              <a:rPr lang="en-US" sz="2400" dirty="0"/>
              <a:t> </a:t>
            </a:r>
            <a:r>
              <a:rPr lang="en-US" sz="2400" dirty="0" err="1"/>
              <a:t>nulis</a:t>
            </a:r>
            <a:r>
              <a:rPr lang="en-US" sz="2400" dirty="0"/>
              <a:t> </a:t>
            </a:r>
            <a:r>
              <a:rPr lang="en-US" sz="2400" dirty="0" err="1"/>
              <a:t>teks</a:t>
            </a:r>
            <a:r>
              <a:rPr lang="en-US" sz="2400" dirty="0"/>
              <a:t> </a:t>
            </a:r>
            <a:r>
              <a:rPr lang="en-US" sz="2400" dirty="0" err="1"/>
              <a:t>deskripsi</a:t>
            </a:r>
            <a:r>
              <a:rPr lang="en-US" sz="2400" dirty="0"/>
              <a:t> </a:t>
            </a:r>
            <a:r>
              <a:rPr lang="en-US" sz="2400" dirty="0" err="1"/>
              <a:t>kuwi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uga</a:t>
            </a:r>
            <a:r>
              <a:rPr lang="en-US" sz="2400" dirty="0"/>
              <a:t> </a:t>
            </a:r>
            <a:r>
              <a:rPr lang="en-US" sz="2400" dirty="0" err="1"/>
              <a:t>nganggo</a:t>
            </a:r>
            <a:r>
              <a:rPr lang="en-US" sz="2400" dirty="0"/>
              <a:t> </a:t>
            </a:r>
            <a:r>
              <a:rPr lang="en-US" sz="2400" dirty="0" err="1"/>
              <a:t>cara</a:t>
            </a:r>
            <a:r>
              <a:rPr lang="en-US" sz="2400" dirty="0"/>
              <a:t> </a:t>
            </a:r>
            <a:r>
              <a:rPr lang="en-US" sz="2400" dirty="0" err="1"/>
              <a:t>ngurutake</a:t>
            </a:r>
            <a:r>
              <a:rPr lang="en-US" sz="2400" dirty="0"/>
              <a:t> </a:t>
            </a:r>
            <a:r>
              <a:rPr lang="en-US" sz="2400" dirty="0" err="1"/>
              <a:t>saka</a:t>
            </a:r>
            <a:r>
              <a:rPr lang="en-US" sz="2400" dirty="0"/>
              <a:t> </a:t>
            </a:r>
            <a:r>
              <a:rPr lang="en-US" sz="2400" dirty="0" err="1"/>
              <a:t>ukara</a:t>
            </a:r>
            <a:r>
              <a:rPr lang="en-US" sz="2400" dirty="0"/>
              <a:t> </a:t>
            </a:r>
            <a:r>
              <a:rPr lang="en-US" sz="2400" dirty="0" err="1"/>
              <a:t>acak</a:t>
            </a:r>
            <a:r>
              <a:rPr lang="en-US" sz="2400" dirty="0"/>
              <a:t>. </a:t>
            </a:r>
            <a:r>
              <a:rPr lang="en-US" sz="2400" dirty="0" err="1"/>
              <a:t>Supaya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ngurutake</a:t>
            </a:r>
            <a:r>
              <a:rPr lang="en-US" sz="2400" dirty="0"/>
              <a:t> </a:t>
            </a:r>
            <a:r>
              <a:rPr lang="en-US" sz="2400" dirty="0" err="1"/>
              <a:t>ukara</a:t>
            </a:r>
            <a:r>
              <a:rPr lang="en-US" sz="2400" dirty="0"/>
              <a:t> </a:t>
            </a:r>
            <a:r>
              <a:rPr lang="en-US" sz="2400" dirty="0" err="1"/>
              <a:t>acak</a:t>
            </a:r>
            <a:r>
              <a:rPr lang="en-US" sz="2400" dirty="0"/>
              <a:t>, </a:t>
            </a:r>
            <a:r>
              <a:rPr lang="en-US" sz="2400" dirty="0" err="1"/>
              <a:t>gatekna</a:t>
            </a:r>
            <a:r>
              <a:rPr lang="en-US" sz="2400" dirty="0"/>
              <a:t> </a:t>
            </a:r>
            <a:r>
              <a:rPr lang="en-US" sz="2400" dirty="0" err="1"/>
              <a:t>rincian</a:t>
            </a:r>
            <a:r>
              <a:rPr lang="en-US" sz="2400" dirty="0"/>
              <a:t> </a:t>
            </a:r>
            <a:r>
              <a:rPr lang="en-US" sz="2400" dirty="0" err="1"/>
              <a:t>ukara</a:t>
            </a:r>
            <a:r>
              <a:rPr lang="en-US" sz="2400" dirty="0"/>
              <a:t> </a:t>
            </a:r>
            <a:r>
              <a:rPr lang="en-US" sz="2400" dirty="0" err="1"/>
              <a:t>kasebut</a:t>
            </a:r>
            <a:r>
              <a:rPr lang="en-US" sz="2400" dirty="0"/>
              <a:t>. </a:t>
            </a:r>
            <a:r>
              <a:rPr lang="en-US" sz="2400" dirty="0" err="1"/>
              <a:t>Sabanjure</a:t>
            </a:r>
            <a:r>
              <a:rPr lang="en-US" sz="2400" dirty="0"/>
              <a:t>, </a:t>
            </a:r>
            <a:r>
              <a:rPr lang="en-US" sz="2400" dirty="0" err="1"/>
              <a:t>urutna</a:t>
            </a:r>
            <a:r>
              <a:rPr lang="en-US" sz="2400" dirty="0"/>
              <a:t> </a:t>
            </a:r>
            <a:r>
              <a:rPr lang="en-US" sz="2400" dirty="0" err="1"/>
              <a:t>miturut</a:t>
            </a:r>
            <a:r>
              <a:rPr lang="en-US" sz="2400" dirty="0"/>
              <a:t> </a:t>
            </a:r>
            <a:r>
              <a:rPr lang="en-US" sz="2400" dirty="0" err="1"/>
              <a:t>rincian</a:t>
            </a:r>
            <a:r>
              <a:rPr lang="en-US" sz="2400" dirty="0"/>
              <a:t> sing </a:t>
            </a:r>
            <a:r>
              <a:rPr lang="en-US" sz="2400" dirty="0" err="1" smtClean="0"/>
              <a:t>sumadya</a:t>
            </a:r>
            <a:r>
              <a:rPr lang="en-US" sz="2400" dirty="0" smtClean="0"/>
              <a:t> </a:t>
            </a:r>
            <a:r>
              <a:rPr lang="en-US" sz="2400" dirty="0" err="1" smtClean="0"/>
              <a:t>lan</a:t>
            </a:r>
            <a:r>
              <a:rPr lang="en-US" sz="2400" dirty="0" smtClean="0"/>
              <a:t> </a:t>
            </a:r>
            <a:r>
              <a:rPr lang="en-US" sz="2400" dirty="0" err="1" smtClean="0"/>
              <a:t>critakake</a:t>
            </a:r>
            <a:r>
              <a:rPr lang="en-US" sz="2400" dirty="0" smtClean="0"/>
              <a:t> </a:t>
            </a:r>
            <a:r>
              <a:rPr lang="en-US" sz="2400" dirty="0" err="1" smtClean="0"/>
              <a:t>ing</a:t>
            </a:r>
            <a:r>
              <a:rPr lang="en-US" sz="2400" dirty="0" smtClean="0"/>
              <a:t> </a:t>
            </a:r>
            <a:r>
              <a:rPr lang="en-US" sz="2400" dirty="0" err="1" smtClean="0"/>
              <a:t>ngarep</a:t>
            </a:r>
            <a:r>
              <a:rPr lang="en-US" sz="2400" dirty="0" smtClean="0"/>
              <a:t> </a:t>
            </a:r>
            <a:r>
              <a:rPr lang="en-US" sz="2400" dirty="0" err="1" smtClean="0"/>
              <a:t>kelas</a:t>
            </a:r>
            <a:r>
              <a:rPr lang="en-US" sz="2400" dirty="0" smtClean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6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367</Words>
  <Application>Microsoft Office PowerPoint</Application>
  <PresentationFormat>On-screen Show (16:9)</PresentationFormat>
  <Paragraphs>38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Rofikah</cp:lastModifiedBy>
  <cp:revision>89</cp:revision>
  <dcterms:created xsi:type="dcterms:W3CDTF">2020-01-31T07:09:35Z</dcterms:created>
  <dcterms:modified xsi:type="dcterms:W3CDTF">2023-01-19T10:58:23Z</dcterms:modified>
</cp:coreProperties>
</file>